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5" autoAdjust="0"/>
    <p:restoredTop sz="94660"/>
  </p:normalViewPr>
  <p:slideViewPr>
    <p:cSldViewPr>
      <p:cViewPr varScale="1">
        <p:scale>
          <a:sx n="39" d="100"/>
          <a:sy n="39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0998-FB8F-4868-BA3F-2A2594C5BABE}" type="datetimeFigureOut">
              <a:rPr lang="en-AU" smtClean="0"/>
              <a:t>11/09/2015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060F-38A6-41D4-8ABF-CA1E66C74B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253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0998-FB8F-4868-BA3F-2A2594C5BABE}" type="datetimeFigureOut">
              <a:rPr lang="en-AU" smtClean="0"/>
              <a:t>11/09/2015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060F-38A6-41D4-8ABF-CA1E66C74B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764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0998-FB8F-4868-BA3F-2A2594C5BABE}" type="datetimeFigureOut">
              <a:rPr lang="en-AU" smtClean="0"/>
              <a:t>11/09/2015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060F-38A6-41D4-8ABF-CA1E66C74B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709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0998-FB8F-4868-BA3F-2A2594C5BABE}" type="datetimeFigureOut">
              <a:rPr lang="en-AU" smtClean="0"/>
              <a:t>11/09/2015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060F-38A6-41D4-8ABF-CA1E66C74B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2500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0998-FB8F-4868-BA3F-2A2594C5BABE}" type="datetimeFigureOut">
              <a:rPr lang="en-AU" smtClean="0"/>
              <a:t>11/09/2015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060F-38A6-41D4-8ABF-CA1E66C74B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830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0998-FB8F-4868-BA3F-2A2594C5BABE}" type="datetimeFigureOut">
              <a:rPr lang="en-AU" smtClean="0"/>
              <a:t>11/09/2015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060F-38A6-41D4-8ABF-CA1E66C74B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049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0998-FB8F-4868-BA3F-2A2594C5BABE}" type="datetimeFigureOut">
              <a:rPr lang="en-AU" smtClean="0"/>
              <a:t>11/09/2015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060F-38A6-41D4-8ABF-CA1E66C74B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1640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0998-FB8F-4868-BA3F-2A2594C5BABE}" type="datetimeFigureOut">
              <a:rPr lang="en-AU" smtClean="0"/>
              <a:t>11/09/2015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060F-38A6-41D4-8ABF-CA1E66C74B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034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0998-FB8F-4868-BA3F-2A2594C5BABE}" type="datetimeFigureOut">
              <a:rPr lang="en-AU" smtClean="0"/>
              <a:t>11/09/2015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060F-38A6-41D4-8ABF-CA1E66C74B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441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0998-FB8F-4868-BA3F-2A2594C5BABE}" type="datetimeFigureOut">
              <a:rPr lang="en-AU" smtClean="0"/>
              <a:t>11/09/2015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060F-38A6-41D4-8ABF-CA1E66C74B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221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0998-FB8F-4868-BA3F-2A2594C5BABE}" type="datetimeFigureOut">
              <a:rPr lang="en-AU" smtClean="0"/>
              <a:t>11/09/2015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060F-38A6-41D4-8ABF-CA1E66C74B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290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C0998-FB8F-4868-BA3F-2A2594C5BABE}" type="datetimeFigureOut">
              <a:rPr lang="en-AU" smtClean="0"/>
              <a:t>11/09/2015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4060F-38A6-41D4-8ABF-CA1E66C74B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567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AU" sz="8000" dirty="0" smtClean="0"/>
              <a:t>Fur and Feathers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by A.B. Paterson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492896"/>
            <a:ext cx="5088565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48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2292" y="1772816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dirty="0" smtClean="0"/>
              <a:t>The emus formed a football team</a:t>
            </a:r>
          </a:p>
          <a:p>
            <a:r>
              <a:rPr lang="en-AU" sz="4000" dirty="0" smtClean="0"/>
              <a:t>Up Walgett way;</a:t>
            </a:r>
          </a:p>
          <a:p>
            <a:r>
              <a:rPr lang="en-AU" sz="4000" dirty="0" smtClean="0"/>
              <a:t>Their dark-brown sweaters were a dream</a:t>
            </a:r>
          </a:p>
          <a:p>
            <a:r>
              <a:rPr lang="en-AU" sz="4000" dirty="0" smtClean="0"/>
              <a:t>But kangaroos would sit and scream</a:t>
            </a:r>
          </a:p>
          <a:p>
            <a:r>
              <a:rPr lang="en-AU" sz="4000" dirty="0" smtClean="0"/>
              <a:t>To watch them play.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315322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556792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dirty="0" smtClean="0"/>
              <a:t>"Now, butterfingers," they would call,</a:t>
            </a:r>
          </a:p>
          <a:p>
            <a:r>
              <a:rPr lang="en-AU" sz="4000" dirty="0" smtClean="0"/>
              <a:t>And such-like names;</a:t>
            </a:r>
          </a:p>
          <a:p>
            <a:r>
              <a:rPr lang="en-AU" sz="4000" dirty="0" smtClean="0"/>
              <a:t>The emus couldn't hold the ball</a:t>
            </a:r>
          </a:p>
          <a:p>
            <a:r>
              <a:rPr lang="en-AU" sz="4000" dirty="0" smtClean="0"/>
              <a:t>- They had no hands - but hands aren't all</a:t>
            </a:r>
          </a:p>
          <a:p>
            <a:r>
              <a:rPr lang="en-AU" sz="4000" dirty="0" smtClean="0"/>
              <a:t>In football games. 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36716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0897" y="1844824"/>
            <a:ext cx="79208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dirty="0" smtClean="0"/>
              <a:t>A match against the kangaroos</a:t>
            </a:r>
          </a:p>
          <a:p>
            <a:r>
              <a:rPr lang="en-AU" sz="4000" dirty="0" smtClean="0"/>
              <a:t>They played one day.</a:t>
            </a:r>
          </a:p>
          <a:p>
            <a:r>
              <a:rPr lang="en-AU" sz="4000" dirty="0" smtClean="0"/>
              <a:t>The kangaroos were forced to choose</a:t>
            </a:r>
          </a:p>
          <a:p>
            <a:r>
              <a:rPr lang="en-AU" sz="4000" dirty="0" smtClean="0"/>
              <a:t>Some wallabies and wallaroos</a:t>
            </a:r>
          </a:p>
          <a:p>
            <a:r>
              <a:rPr lang="en-AU" sz="4000" dirty="0" smtClean="0"/>
              <a:t>That played in grey. 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39865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916832"/>
            <a:ext cx="79208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dirty="0" smtClean="0"/>
              <a:t>The rules that in the West prevail</a:t>
            </a:r>
          </a:p>
          <a:p>
            <a:r>
              <a:rPr lang="en-AU" sz="4000" dirty="0" smtClean="0"/>
              <a:t>Would shock the town;</a:t>
            </a:r>
          </a:p>
          <a:p>
            <a:r>
              <a:rPr lang="en-AU" sz="4000" dirty="0" smtClean="0"/>
              <a:t>For when a kangaroo set sail</a:t>
            </a:r>
          </a:p>
          <a:p>
            <a:r>
              <a:rPr lang="en-AU" sz="4000" dirty="0" smtClean="0"/>
              <a:t>An emu jumped upon his tail</a:t>
            </a:r>
          </a:p>
          <a:p>
            <a:r>
              <a:rPr lang="en-AU" sz="4000" dirty="0" smtClean="0"/>
              <a:t>And fetched him down.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89871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844824"/>
            <a:ext cx="81369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dirty="0" smtClean="0"/>
              <a:t>A whistler duck as referee</a:t>
            </a:r>
          </a:p>
          <a:p>
            <a:r>
              <a:rPr lang="en-AU" sz="4000" dirty="0" smtClean="0"/>
              <a:t>Was not admired.</a:t>
            </a:r>
          </a:p>
          <a:p>
            <a:r>
              <a:rPr lang="en-AU" sz="4000" dirty="0" smtClean="0"/>
              <a:t>He whistled so incessantly</a:t>
            </a:r>
          </a:p>
          <a:p>
            <a:r>
              <a:rPr lang="en-AU" sz="4000" dirty="0" smtClean="0"/>
              <a:t>The teams rebelled, and up a tree</a:t>
            </a:r>
          </a:p>
          <a:p>
            <a:r>
              <a:rPr lang="en-AU" sz="4000" dirty="0" smtClean="0"/>
              <a:t>He soon retired. 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376829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988840"/>
            <a:ext cx="81369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dirty="0" smtClean="0"/>
              <a:t>The old marsupial captain said,</a:t>
            </a:r>
          </a:p>
          <a:p>
            <a:r>
              <a:rPr lang="en-AU" sz="4000" dirty="0" smtClean="0"/>
              <a:t>"It's do or die!"</a:t>
            </a:r>
          </a:p>
          <a:p>
            <a:r>
              <a:rPr lang="en-AU" sz="4000" dirty="0" smtClean="0"/>
              <a:t>So down the ground like fire he fled</a:t>
            </a:r>
          </a:p>
          <a:p>
            <a:r>
              <a:rPr lang="en-AU" sz="4000" dirty="0" smtClean="0"/>
              <a:t>And leaped above an emu's head</a:t>
            </a:r>
          </a:p>
          <a:p>
            <a:r>
              <a:rPr lang="en-AU" sz="4000" dirty="0" smtClean="0"/>
              <a:t>And scored a try. 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377477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078" y="2204864"/>
            <a:ext cx="82809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dirty="0" smtClean="0"/>
              <a:t>Then shouting, "Keep it on the toes!"</a:t>
            </a:r>
          </a:p>
          <a:p>
            <a:r>
              <a:rPr lang="en-AU" sz="4000" dirty="0" smtClean="0"/>
              <a:t>The emus came.</a:t>
            </a:r>
          </a:p>
          <a:p>
            <a:r>
              <a:rPr lang="en-AU" sz="4000" dirty="0" smtClean="0"/>
              <a:t>Fierce as the flooded Bogan flows</a:t>
            </a:r>
          </a:p>
          <a:p>
            <a:r>
              <a:rPr lang="en-AU" sz="4000" dirty="0" smtClean="0"/>
              <a:t>They laid their foemen out in rows</a:t>
            </a:r>
          </a:p>
          <a:p>
            <a:r>
              <a:rPr lang="en-AU" sz="4000" dirty="0" smtClean="0"/>
              <a:t>And saved the game. 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362045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844824"/>
            <a:ext cx="81369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dirty="0" smtClean="0"/>
              <a:t>On native pear and Darling pea</a:t>
            </a:r>
          </a:p>
          <a:p>
            <a:r>
              <a:rPr lang="en-AU" sz="4000" dirty="0" smtClean="0"/>
              <a:t>They dined that night:</a:t>
            </a:r>
          </a:p>
          <a:p>
            <a:r>
              <a:rPr lang="en-AU" sz="4000" dirty="0" smtClean="0"/>
              <a:t>But one man was an absentee:</a:t>
            </a:r>
          </a:p>
          <a:p>
            <a:r>
              <a:rPr lang="en-AU" sz="4000" dirty="0" smtClean="0"/>
              <a:t>The whistler duck - their referee -</a:t>
            </a:r>
          </a:p>
          <a:p>
            <a:r>
              <a:rPr lang="en-AU" sz="4000" dirty="0" smtClean="0"/>
              <a:t>Had taken flight.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14292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234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Fur and Feathers by A.B. Paterson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Queensland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 and Feathers by A.B. Paterson</dc:title>
  <dc:creator>SCHARF, Tammie</dc:creator>
  <cp:lastModifiedBy>SCHARF, Tammie</cp:lastModifiedBy>
  <cp:revision>4</cp:revision>
  <dcterms:created xsi:type="dcterms:W3CDTF">2015-09-11T02:09:57Z</dcterms:created>
  <dcterms:modified xsi:type="dcterms:W3CDTF">2015-09-11T02:45:22Z</dcterms:modified>
</cp:coreProperties>
</file>